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move the 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AU" sz="1400" spc="-1" strike="noStrike">
                <a:latin typeface="Times New Roman"/>
              </a:defRPr>
            </a:lvl1pPr>
          </a:lstStyle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A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D1423F0-C216-4E22-BB3C-A2EF9317545A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F53AC-967E-475B-8636-CA411C557F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6FD154-F769-47F1-8612-4D39A5E661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888CDF-6368-43FA-B12A-977D8F2965B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A0A74D-3DB2-47B0-BB4B-3E60C5EDA7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currentPosition will iterate over source code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startPosition is updated to the starting index of a new lexeme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34AAA6-6912-49F7-A057-B8C7913024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B93DE2-2703-4EC2-B662-981CBDF108C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Top level function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EOF token serves as a clear indicator of the input stream for the parsing stage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9AB087-BCB0-45EF-A6BD-C6455146C4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4C7766-9A9C-49F0-9525-D577734BE9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FA55E6-B6E4-4505-95A4-B16000CD80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DBA120-A3A5-4883-9998-1571974A2F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221513-C72D-496B-932D-ABDA3D7E0A7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7344B1-F5B3-464F-9C67-D9AAE4823A9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A5C899-9077-428C-B82C-7641783B77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E50190-49BD-4658-BBEA-756AC70C00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902ADC-242B-45C3-823F-FC7414C12E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202169-D8AE-426B-AF25-29D0FF9CBB9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2CA5343-5949-4191-930E-B03A8AFF84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014CDD-2131-4C36-8936-DEBDE85461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3DE67E-E6FC-49D6-B62A-3110AC23245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95BE93-3486-4639-BB1A-72BFBAE397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1BD3ED-2EC1-4F2B-A5B2-6451469496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3D4FC7-2A31-4B29-80A7-380CF93D692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5C0FDE-391C-4559-B1D2-F9293098C29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C08FA4-E0EB-47F9-82A5-DA555C39BD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31747F-DAA1-4455-B9EA-6BDA2163AFB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F22237-5533-42BB-B24B-0941C87E04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return /^\d$/.test(character);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72A721-2B2C-4B8C-99E2-FA6FB53C82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110A9D-B8B4-45EA-9FEF-E3695F15BF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Principle: When multiple patterns can match a sequence, it chooses the longest match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Ex. function, functionX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F91E99-89D5-4C4B-BC96-5E7608F1E71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return /^[a-zA-Z_]$/.test(character);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EA4FFF-431E-4C69-AF4A-800A855E78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88E1DB-6C5D-4B46-8CE6-5A31186A4D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26AFBC-5B87-4581-9DAC-EEFF245B6C4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537086-3002-4387-ADE2-89BEF054121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Most high level languages use a hybrid approach (just in time compilation) 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AU" sz="1800" spc="-1" strike="noStrike">
                <a:latin typeface="Arial"/>
              </a:rPr>
              <a:t>Compile code into an intermediate representation like bytecode that can be interpreted easier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8BBE12-124E-4D5B-81F2-E8DDA54B50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73175D-0008-4D0D-8F7F-677C0C3785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9A5DD4-07F1-4A7F-98A2-331120ECF1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2931BB-A54D-4849-8AA7-584421C9CCC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Tokens: Variables, keywords, operators, semicolons</a:t>
            </a:r>
            <a:endParaRPr b="0" lang="en-A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Lexeme: Raw source code matching token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FCBD08-6D96-4B04-81AC-64E3D4DF78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Syntax: const/var/let name = value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Possible optimisation/intermediate representation before execution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FC1A22-A45E-4B01-B9FA-D599B383C3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Lex/flex generate lexers in C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2000" spc="-1" strike="noStrike">
                <a:latin typeface="Arial"/>
              </a:rPr>
              <a:t>Declarative tool, you specify a set of rules to define patterns with regex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BD5DF2-51D6-4722-B5C9-3DE04937DB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AU" sz="1800" spc="-1" strike="noStrike">
                <a:latin typeface="Arial"/>
              </a:rPr>
              <a:t>Value is null unless the token represents a literal value like strings or numbers which can be used for semantic analysis or evaluation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EF66CB-F77A-4D16-85AE-CBD0D6FA8C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504C31-BA24-48A2-9451-34C02FD157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2024-05-08T05:33:47Z</dcterms:created>
  <dc:creator>Created by Marp</dc:creator>
  <dc:description/>
  <dc:language>en-AU</dc:language>
  <cp:lastModifiedBy/>
  <dcterms:modified xsi:type="dcterms:W3CDTF">2024-05-08T19:01:29Z</dcterms:modified>
  <cp:revision>8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42</vt:i4>
  </property>
  <property fmtid="{D5CDD505-2E9C-101B-9397-08002B2CF9AE}" pid="3" name="PresentationFormat">
    <vt:lpwstr>On-screen Show (16:9)</vt:lpwstr>
  </property>
  <property fmtid="{D5CDD505-2E9C-101B-9397-08002B2CF9AE}" pid="4" name="Slides">
    <vt:i4>42</vt:i4>
  </property>
</Properties>
</file>